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5119350" cy="21383625"/>
  <p:notesSz cx="6858000" cy="9144000"/>
  <p:embeddedFontLst>
    <p:embeddedFont>
      <p:font typeface="Roboto" panose="02000000000000000000" pitchFamily="2" charset="0"/>
      <p:regular r:id="rId4"/>
      <p:bold r:id="rId5"/>
      <p:italic r:id="rId6"/>
      <p:boldItalic r:id="rId7"/>
    </p:embeddedFont>
    <p:embeddedFont>
      <p:font typeface="Roboto Light" panose="02000000000000000000" pitchFamily="2" charset="0"/>
      <p:regular r:id="rId8"/>
      <p:bold r:id="rId9"/>
      <p:italic r:id="rId10"/>
      <p:boldItalic r:id="rId11"/>
    </p:embeddedFont>
    <p:embeddedFont>
      <p:font typeface="Roboto Medium" panose="02000000000000000000" pitchFamily="2" charset="0"/>
      <p:regular r:id="rId12"/>
      <p:bold r:id="rId13"/>
      <p:italic r:id="rId14"/>
      <p:boldItalic r:id="rId15"/>
    </p:embeddedFont>
    <p:embeddedFont>
      <p:font typeface="Source Sans Pro" panose="020B050303040302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49">
          <p15:clr>
            <a:srgbClr val="A4A3A4"/>
          </p15:clr>
        </p15:guide>
        <p15:guide id="2" orient="horz" pos="6191">
          <p15:clr>
            <a:srgbClr val="A4A3A4"/>
          </p15:clr>
        </p15:guide>
        <p15:guide id="3" pos="1836">
          <p15:clr>
            <a:srgbClr val="A4A3A4"/>
          </p15:clr>
        </p15:guide>
        <p15:guide id="4" orient="horz" pos="3787">
          <p15:clr>
            <a:srgbClr val="A4A3A4"/>
          </p15:clr>
        </p15:guide>
      </p15:sldGuideLst>
    </p:ext>
    <p:ext uri="GoogleSlidesCustomDataVersion2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0" roundtripDataSignature="AMtx7mgE8NJUnMREA9E23MYaSUcQcltR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249"/>
        <p:guide orient="horz" pos="6191"/>
        <p:guide pos="1836"/>
        <p:guide orient="horz" pos="3787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3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tableStyles" Target="tableStyles.xml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theme" Target="theme/theme1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o Vieira" userId="S::joaopvieira@ua.pt::ee994a60-c2fb-4a57-91cc-8923d9e0c3fb" providerId="AD" clId="Web-{DE53CF68-DE53-C257-511C-E31D9B560AD6}"/>
    <pc:docChg chg="modSld">
      <pc:chgData name="Joao Vieira" userId="S::joaopvieira@ua.pt::ee994a60-c2fb-4a57-91cc-8923d9e0c3fb" providerId="AD" clId="Web-{DE53CF68-DE53-C257-511C-E31D9B560AD6}" dt="2025-05-22T22:33:12.334" v="15" actId="20577"/>
      <pc:docMkLst>
        <pc:docMk/>
      </pc:docMkLst>
      <pc:sldChg chg="delSp modSp">
        <pc:chgData name="Joao Vieira" userId="S::joaopvieira@ua.pt::ee994a60-c2fb-4a57-91cc-8923d9e0c3fb" providerId="AD" clId="Web-{DE53CF68-DE53-C257-511C-E31D9B560AD6}" dt="2025-05-22T22:33:12.334" v="15" actId="20577"/>
        <pc:sldMkLst>
          <pc:docMk/>
          <pc:sldMk cId="0" sldId="256"/>
        </pc:sldMkLst>
        <pc:spChg chg="del mod">
          <ac:chgData name="Joao Vieira" userId="S::joaopvieira@ua.pt::ee994a60-c2fb-4a57-91cc-8923d9e0c3fb" providerId="AD" clId="Web-{DE53CF68-DE53-C257-511C-E31D9B560AD6}" dt="2025-05-22T22:32:18.940" v="12"/>
          <ac:spMkLst>
            <pc:docMk/>
            <pc:sldMk cId="0" sldId="256"/>
            <ac:spMk id="6" creationId="{E55C599A-E71A-D5D3-C43E-1EB050FA82B1}"/>
          </ac:spMkLst>
        </pc:spChg>
        <pc:spChg chg="mod">
          <ac:chgData name="Joao Vieira" userId="S::joaopvieira@ua.pt::ee994a60-c2fb-4a57-91cc-8923d9e0c3fb" providerId="AD" clId="Web-{DE53CF68-DE53-C257-511C-E31D9B560AD6}" dt="2025-05-22T22:25:29.568" v="10" actId="14100"/>
          <ac:spMkLst>
            <pc:docMk/>
            <pc:sldMk cId="0" sldId="256"/>
            <ac:spMk id="76" creationId="{0055467F-2718-3BFD-C39D-6C0E466A518D}"/>
          </ac:spMkLst>
        </pc:spChg>
        <pc:spChg chg="mod">
          <ac:chgData name="Joao Vieira" userId="S::joaopvieira@ua.pt::ee994a60-c2fb-4a57-91cc-8923d9e0c3fb" providerId="AD" clId="Web-{DE53CF68-DE53-C257-511C-E31D9B560AD6}" dt="2025-05-22T22:33:12.334" v="15" actId="20577"/>
          <ac:spMkLst>
            <pc:docMk/>
            <pc:sldMk cId="0" sldId="256"/>
            <ac:spMk id="94" creationId="{00000000-0000-0000-0000-000000000000}"/>
          </ac:spMkLst>
        </pc:spChg>
        <pc:picChg chg="mod">
          <ac:chgData name="Joao Vieira" userId="S::joaopvieira@ua.pt::ee994a60-c2fb-4a57-91cc-8923d9e0c3fb" providerId="AD" clId="Web-{DE53CF68-DE53-C257-511C-E31D9B560AD6}" dt="2025-05-22T22:25:05.032" v="6" actId="1076"/>
          <ac:picMkLst>
            <pc:docMk/>
            <pc:sldMk cId="0" sldId="256"/>
            <ac:picMk id="66" creationId="{3B83D937-073E-A694-8489-92CCFB63DED1}"/>
          </ac:picMkLst>
        </pc:picChg>
        <pc:picChg chg="mod">
          <ac:chgData name="Joao Vieira" userId="S::joaopvieira@ua.pt::ee994a60-c2fb-4a57-91cc-8923d9e0c3fb" providerId="AD" clId="Web-{DE53CF68-DE53-C257-511C-E31D9B560AD6}" dt="2025-05-22T22:24:22.672" v="3" actId="1076"/>
          <ac:picMkLst>
            <pc:docMk/>
            <pc:sldMk cId="0" sldId="256"/>
            <ac:picMk id="69" creationId="{584303F7-23B3-3B8D-08FE-C590EDF14872}"/>
          </ac:picMkLst>
        </pc:picChg>
      </pc:sldChg>
    </pc:docChg>
  </pc:docChgLst>
  <pc:docChgLst>
    <pc:chgData name="Joao Vieira" userId="ee994a60-c2fb-4a57-91cc-8923d9e0c3fb" providerId="ADAL" clId="{55D6B33F-347F-4280-8142-7E39CD2CE9CF}"/>
    <pc:docChg chg="undo custSel modSld">
      <pc:chgData name="Joao Vieira" userId="ee994a60-c2fb-4a57-91cc-8923d9e0c3fb" providerId="ADAL" clId="{55D6B33F-347F-4280-8142-7E39CD2CE9CF}" dt="2025-05-22T22:33:07.523" v="329" actId="2711"/>
      <pc:docMkLst>
        <pc:docMk/>
      </pc:docMkLst>
      <pc:sldChg chg="addSp delSp modSp mod">
        <pc:chgData name="Joao Vieira" userId="ee994a60-c2fb-4a57-91cc-8923d9e0c3fb" providerId="ADAL" clId="{55D6B33F-347F-4280-8142-7E39CD2CE9CF}" dt="2025-05-22T22:33:07.523" v="329" actId="2711"/>
        <pc:sldMkLst>
          <pc:docMk/>
          <pc:sldMk cId="0" sldId="256"/>
        </pc:sldMkLst>
        <pc:spChg chg="add mod">
          <ac:chgData name="Joao Vieira" userId="ee994a60-c2fb-4a57-91cc-8923d9e0c3fb" providerId="ADAL" clId="{55D6B33F-347F-4280-8142-7E39CD2CE9CF}" dt="2025-05-22T22:09:26.363" v="159" actId="1076"/>
          <ac:spMkLst>
            <pc:docMk/>
            <pc:sldMk cId="0" sldId="256"/>
            <ac:spMk id="2" creationId="{E7E3F84A-BF35-2F3A-4622-3F13E617D01A}"/>
          </ac:spMkLst>
        </pc:spChg>
        <pc:spChg chg="add mod">
          <ac:chgData name="Joao Vieira" userId="ee994a60-c2fb-4a57-91cc-8923d9e0c3fb" providerId="ADAL" clId="{55D6B33F-347F-4280-8142-7E39CD2CE9CF}" dt="2025-05-22T22:12:30.099" v="203" actId="1035"/>
          <ac:spMkLst>
            <pc:docMk/>
            <pc:sldMk cId="0" sldId="256"/>
            <ac:spMk id="6" creationId="{E55C599A-E71A-D5D3-C43E-1EB050FA82B1}"/>
          </ac:spMkLst>
        </pc:spChg>
        <pc:spChg chg="mod">
          <ac:chgData name="Joao Vieira" userId="ee994a60-c2fb-4a57-91cc-8923d9e0c3fb" providerId="ADAL" clId="{55D6B33F-347F-4280-8142-7E39CD2CE9CF}" dt="2025-05-22T22:07:31.915" v="80" actId="20577"/>
          <ac:spMkLst>
            <pc:docMk/>
            <pc:sldMk cId="0" sldId="256"/>
            <ac:spMk id="19" creationId="{A3983404-BA21-88D6-627A-81351569F179}"/>
          </ac:spMkLst>
        </pc:spChg>
        <pc:spChg chg="mod">
          <ac:chgData name="Joao Vieira" userId="ee994a60-c2fb-4a57-91cc-8923d9e0c3fb" providerId="ADAL" clId="{55D6B33F-347F-4280-8142-7E39CD2CE9CF}" dt="2025-05-22T22:06:19.810" v="67" actId="14100"/>
          <ac:spMkLst>
            <pc:docMk/>
            <pc:sldMk cId="0" sldId="256"/>
            <ac:spMk id="29" creationId="{B10EF4F0-3CED-985A-46AC-9C38A4AE71AB}"/>
          </ac:spMkLst>
        </pc:spChg>
        <pc:spChg chg="mod">
          <ac:chgData name="Joao Vieira" userId="ee994a60-c2fb-4a57-91cc-8923d9e0c3fb" providerId="ADAL" clId="{55D6B33F-347F-4280-8142-7E39CD2CE9CF}" dt="2025-05-22T22:16:41.810" v="310" actId="20577"/>
          <ac:spMkLst>
            <pc:docMk/>
            <pc:sldMk cId="0" sldId="256"/>
            <ac:spMk id="70" creationId="{A0A533CD-A643-6A60-9BAA-70314376A3DD}"/>
          </ac:spMkLst>
        </pc:spChg>
        <pc:spChg chg="add del mod">
          <ac:chgData name="Joao Vieira" userId="ee994a60-c2fb-4a57-91cc-8923d9e0c3fb" providerId="ADAL" clId="{55D6B33F-347F-4280-8142-7E39CD2CE9CF}" dt="2025-05-22T22:16:52.775" v="319" actId="1035"/>
          <ac:spMkLst>
            <pc:docMk/>
            <pc:sldMk cId="0" sldId="256"/>
            <ac:spMk id="76" creationId="{0055467F-2718-3BFD-C39D-6C0E466A518D}"/>
          </ac:spMkLst>
        </pc:spChg>
        <pc:spChg chg="mod">
          <ac:chgData name="Joao Vieira" userId="ee994a60-c2fb-4a57-91cc-8923d9e0c3fb" providerId="ADAL" clId="{55D6B33F-347F-4280-8142-7E39CD2CE9CF}" dt="2025-05-22T22:04:28.461" v="60" actId="6549"/>
          <ac:spMkLst>
            <pc:docMk/>
            <pc:sldMk cId="0" sldId="256"/>
            <ac:spMk id="90" creationId="{00000000-0000-0000-0000-000000000000}"/>
          </ac:spMkLst>
        </pc:spChg>
        <pc:spChg chg="mod">
          <ac:chgData name="Joao Vieira" userId="ee994a60-c2fb-4a57-91cc-8923d9e0c3fb" providerId="ADAL" clId="{55D6B33F-347F-4280-8142-7E39CD2CE9CF}" dt="2025-05-22T22:33:07.523" v="329" actId="2711"/>
          <ac:spMkLst>
            <pc:docMk/>
            <pc:sldMk cId="0" sldId="256"/>
            <ac:spMk id="94" creationId="{00000000-0000-0000-0000-000000000000}"/>
          </ac:spMkLst>
        </pc:spChg>
        <pc:spChg chg="mod">
          <ac:chgData name="Joao Vieira" userId="ee994a60-c2fb-4a57-91cc-8923d9e0c3fb" providerId="ADAL" clId="{55D6B33F-347F-4280-8142-7E39CD2CE9CF}" dt="2025-05-22T21:58:30.969" v="34" actId="1036"/>
          <ac:spMkLst>
            <pc:docMk/>
            <pc:sldMk cId="0" sldId="256"/>
            <ac:spMk id="96" creationId="{00000000-0000-0000-0000-000000000000}"/>
          </ac:spMkLst>
        </pc:spChg>
        <pc:picChg chg="mod">
          <ac:chgData name="Joao Vieira" userId="ee994a60-c2fb-4a57-91cc-8923d9e0c3fb" providerId="ADAL" clId="{55D6B33F-347F-4280-8142-7E39CD2CE9CF}" dt="2025-05-22T22:12:11.317" v="191" actId="14100"/>
          <ac:picMkLst>
            <pc:docMk/>
            <pc:sldMk cId="0" sldId="256"/>
            <ac:picMk id="8" creationId="{C0C6DFFD-A9A8-D88D-0859-ACBE6B27C71B}"/>
          </ac:picMkLst>
        </pc:picChg>
        <pc:picChg chg="del">
          <ac:chgData name="Joao Vieira" userId="ee994a60-c2fb-4a57-91cc-8923d9e0c3fb" providerId="ADAL" clId="{55D6B33F-347F-4280-8142-7E39CD2CE9CF}" dt="2025-05-22T22:06:56.038" v="68" actId="478"/>
          <ac:picMkLst>
            <pc:docMk/>
            <pc:sldMk cId="0" sldId="256"/>
            <ac:picMk id="41" creationId="{D5D50E45-6EB9-B2A6-590D-607BF0F46E87}"/>
          </ac:picMkLst>
        </pc:picChg>
        <pc:picChg chg="mod">
          <ac:chgData name="Joao Vieira" userId="ee994a60-c2fb-4a57-91cc-8923d9e0c3fb" providerId="ADAL" clId="{55D6B33F-347F-4280-8142-7E39CD2CE9CF}" dt="2025-05-22T22:28:32.301" v="323" actId="14100"/>
          <ac:picMkLst>
            <pc:docMk/>
            <pc:sldMk cId="0" sldId="256"/>
            <ac:picMk id="47" creationId="{492BA6A4-F564-2B07-15B5-A8FD0440DE4F}"/>
          </ac:picMkLst>
        </pc:picChg>
        <pc:picChg chg="mod">
          <ac:chgData name="Joao Vieira" userId="ee994a60-c2fb-4a57-91cc-8923d9e0c3fb" providerId="ADAL" clId="{55D6B33F-347F-4280-8142-7E39CD2CE9CF}" dt="2025-05-22T22:05:29.444" v="64" actId="1038"/>
          <ac:picMkLst>
            <pc:docMk/>
            <pc:sldMk cId="0" sldId="256"/>
            <ac:picMk id="60" creationId="{906971C2-C009-0A34-7E7E-847198BACF18}"/>
          </ac:picMkLst>
        </pc:picChg>
        <pc:picChg chg="mod">
          <ac:chgData name="Joao Vieira" userId="ee994a60-c2fb-4a57-91cc-8923d9e0c3fb" providerId="ADAL" clId="{55D6B33F-347F-4280-8142-7E39CD2CE9CF}" dt="2025-05-22T21:52:52.306" v="0" actId="1076"/>
          <ac:picMkLst>
            <pc:docMk/>
            <pc:sldMk cId="0" sldId="256"/>
            <ac:picMk id="65" creationId="{596349CF-A78A-91F8-A171-F4D2B5B5CFE2}"/>
          </ac:picMkLst>
        </pc:picChg>
        <pc:picChg chg="mod modCrop">
          <ac:chgData name="Joao Vieira" userId="ee994a60-c2fb-4a57-91cc-8923d9e0c3fb" providerId="ADAL" clId="{55D6B33F-347F-4280-8142-7E39CD2CE9CF}" dt="2025-05-22T22:16:48.630" v="311" actId="14100"/>
          <ac:picMkLst>
            <pc:docMk/>
            <pc:sldMk cId="0" sldId="256"/>
            <ac:picMk id="66" creationId="{3B83D937-073E-A694-8489-92CCFB63DED1}"/>
          </ac:picMkLst>
        </pc:picChg>
        <pc:picChg chg="mod">
          <ac:chgData name="Joao Vieira" userId="ee994a60-c2fb-4a57-91cc-8923d9e0c3fb" providerId="ADAL" clId="{55D6B33F-347F-4280-8142-7E39CD2CE9CF}" dt="2025-05-22T21:58:36.010" v="38" actId="1035"/>
          <ac:picMkLst>
            <pc:docMk/>
            <pc:sldMk cId="0" sldId="256"/>
            <ac:picMk id="67" creationId="{8543B134-3DE5-418E-46F9-8A5529C8256D}"/>
          </ac:picMkLst>
        </pc:picChg>
        <pc:picChg chg="mod">
          <ac:chgData name="Joao Vieira" userId="ee994a60-c2fb-4a57-91cc-8923d9e0c3fb" providerId="ADAL" clId="{55D6B33F-347F-4280-8142-7E39CD2CE9CF}" dt="2025-05-22T21:58:36.010" v="38" actId="1035"/>
          <ac:picMkLst>
            <pc:docMk/>
            <pc:sldMk cId="0" sldId="256"/>
            <ac:picMk id="69" creationId="{584303F7-23B3-3B8D-08FE-C590EDF14872}"/>
          </ac:picMkLst>
        </pc:picChg>
      </pc:sldChg>
    </pc:docChg>
  </pc:docChgLst>
  <pc:docChgLst>
    <pc:chgData name="António Moreira" userId="S::antoniomspmoreira@ua.pt::672a0e67-add0-44a0-b1fe-aaa6277bc4ae" providerId="AD" clId="Web-{93553C31-89FC-27EB-ABD7-F7E3884A9CA4}"/>
    <pc:docChg chg="modSld">
      <pc:chgData name="António Moreira" userId="S::antoniomspmoreira@ua.pt::672a0e67-add0-44a0-b1fe-aaa6277bc4ae" providerId="AD" clId="Web-{93553C31-89FC-27EB-ABD7-F7E3884A9CA4}" dt="2025-05-22T22:33:50.867" v="7" actId="20577"/>
      <pc:docMkLst>
        <pc:docMk/>
      </pc:docMkLst>
      <pc:sldChg chg="modSp">
        <pc:chgData name="António Moreira" userId="S::antoniomspmoreira@ua.pt::672a0e67-add0-44a0-b1fe-aaa6277bc4ae" providerId="AD" clId="Web-{93553C31-89FC-27EB-ABD7-F7E3884A9CA4}" dt="2025-05-22T22:33:50.867" v="7" actId="20577"/>
        <pc:sldMkLst>
          <pc:docMk/>
          <pc:sldMk cId="0" sldId="256"/>
        </pc:sldMkLst>
        <pc:spChg chg="mod">
          <ac:chgData name="António Moreira" userId="S::antoniomspmoreira@ua.pt::672a0e67-add0-44a0-b1fe-aaa6277bc4ae" providerId="AD" clId="Web-{93553C31-89FC-27EB-ABD7-F7E3884A9CA4}" dt="2025-05-22T22:33:50.867" v="7" actId="20577"/>
          <ac:spMkLst>
            <pc:docMk/>
            <pc:sldMk cId="0" sldId="256"/>
            <ac:spMk id="87" creationId="{00000000-0000-0000-0000-000000000000}"/>
          </ac:spMkLst>
        </pc:spChg>
        <pc:picChg chg="mod">
          <ac:chgData name="António Moreira" userId="S::antoniomspmoreira@ua.pt::672a0e67-add0-44a0-b1fe-aaa6277bc4ae" providerId="AD" clId="Web-{93553C31-89FC-27EB-ABD7-F7E3884A9CA4}" dt="2025-05-22T22:23:55.686" v="0" actId="1076"/>
          <ac:picMkLst>
            <pc:docMk/>
            <pc:sldMk cId="0" sldId="256"/>
            <ac:picMk id="67" creationId="{8543B134-3DE5-418E-46F9-8A5529C8256D}"/>
          </ac:picMkLst>
        </pc:picChg>
        <pc:picChg chg="mod">
          <ac:chgData name="António Moreira" userId="S::antoniomspmoreira@ua.pt::672a0e67-add0-44a0-b1fe-aaa6277bc4ae" providerId="AD" clId="Web-{93553C31-89FC-27EB-ABD7-F7E3884A9CA4}" dt="2025-05-22T22:24:12.937" v="4" actId="1076"/>
          <ac:picMkLst>
            <pc:docMk/>
            <pc:sldMk cId="0" sldId="256"/>
            <ac:picMk id="69" creationId="{584303F7-23B3-3B8D-08FE-C590EDF1487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o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133951" y="3499590"/>
            <a:ext cx="12851448" cy="744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21"/>
              <a:buFont typeface="Calibri"/>
              <a:buNone/>
              <a:defRPr sz="992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889919" y="11231355"/>
            <a:ext cx="11339513" cy="516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3968"/>
              <a:buNone/>
              <a:defRPr sz="3968"/>
            </a:lvl1pPr>
            <a:lvl2pPr lvl="1" algn="ctr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3307"/>
              <a:buNone/>
              <a:defRPr sz="3307"/>
            </a:lvl2pPr>
            <a:lvl3pPr lvl="2" algn="ctr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976"/>
              <a:buNone/>
              <a:defRPr sz="2976"/>
            </a:lvl3pPr>
            <a:lvl4pPr lvl="3" algn="ctr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646"/>
              <a:buNone/>
              <a:defRPr sz="2646"/>
            </a:lvl4pPr>
            <a:lvl5pPr lvl="4" algn="ctr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646"/>
              <a:buNone/>
              <a:defRPr sz="2646"/>
            </a:lvl5pPr>
            <a:lvl6pPr lvl="5" algn="ctr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646"/>
              <a:buNone/>
              <a:defRPr sz="2646"/>
            </a:lvl6pPr>
            <a:lvl7pPr lvl="6" algn="ctr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646"/>
              <a:buNone/>
              <a:defRPr sz="2646"/>
            </a:lvl7pPr>
            <a:lvl8pPr lvl="7" algn="ctr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646"/>
              <a:buNone/>
              <a:defRPr sz="2646"/>
            </a:lvl8pPr>
            <a:lvl9pPr lvl="8" algn="ctr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646"/>
              <a:buNone/>
              <a:defRPr sz="2646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1039456" y="1138485"/>
            <a:ext cx="13040439" cy="413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775818" y="5956038"/>
            <a:ext cx="13567714" cy="1304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e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3389024" y="8569242"/>
            <a:ext cx="18121634" cy="326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-3225692" y="5403628"/>
            <a:ext cx="18121634" cy="959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Objet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039456" y="1138485"/>
            <a:ext cx="13040439" cy="413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456" y="5692400"/>
            <a:ext cx="13040439" cy="13567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c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31582" y="5331063"/>
            <a:ext cx="13040439" cy="889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21"/>
              <a:buFont typeface="Calibri"/>
              <a:buNone/>
              <a:defRPr sz="992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031582" y="14310205"/>
            <a:ext cx="13040439" cy="467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3968"/>
              <a:buNone/>
              <a:defRPr sz="3968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rgbClr val="888888"/>
              </a:buClr>
              <a:buSzPts val="3307"/>
              <a:buNone/>
              <a:defRPr sz="3307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rgbClr val="888888"/>
              </a:buClr>
              <a:buSzPts val="2976"/>
              <a:buNone/>
              <a:defRPr sz="2976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rgbClr val="888888"/>
              </a:buClr>
              <a:buSzPts val="2646"/>
              <a:buNone/>
              <a:defRPr sz="2646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rgbClr val="888888"/>
              </a:buClr>
              <a:buSzPts val="2646"/>
              <a:buNone/>
              <a:defRPr sz="2646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rgbClr val="888888"/>
              </a:buClr>
              <a:buSzPts val="2646"/>
              <a:buNone/>
              <a:defRPr sz="2646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rgbClr val="888888"/>
              </a:buClr>
              <a:buSzPts val="2646"/>
              <a:buNone/>
              <a:defRPr sz="2646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rgbClr val="888888"/>
              </a:buClr>
              <a:buSzPts val="2646"/>
              <a:buNone/>
              <a:defRPr sz="2646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rgbClr val="888888"/>
              </a:buClr>
              <a:buSzPts val="2646"/>
              <a:buNone/>
              <a:defRPr sz="2646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Dupl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039456" y="1138485"/>
            <a:ext cx="13040439" cy="413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039455" y="5692400"/>
            <a:ext cx="6425724" cy="13567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7654171" y="5692400"/>
            <a:ext cx="6425724" cy="13567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1041425" y="1138485"/>
            <a:ext cx="13040439" cy="413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1041426" y="5241960"/>
            <a:ext cx="6396193" cy="2569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3968"/>
              <a:buNone/>
              <a:defRPr sz="3968" b="1"/>
            </a:lvl1pPr>
            <a:lvl2pPr marL="914400" lvl="1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3307"/>
              <a:buNone/>
              <a:defRPr sz="3307" b="1"/>
            </a:lvl2pPr>
            <a:lvl3pPr marL="1371600" lvl="2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976"/>
              <a:buNone/>
              <a:defRPr sz="2976" b="1"/>
            </a:lvl3pPr>
            <a:lvl4pPr marL="1828800" lvl="3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646"/>
              <a:buNone/>
              <a:defRPr sz="2646" b="1"/>
            </a:lvl4pPr>
            <a:lvl5pPr marL="2286000" lvl="4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646"/>
              <a:buNone/>
              <a:defRPr sz="2646" b="1"/>
            </a:lvl5pPr>
            <a:lvl6pPr marL="2743200" lvl="5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646"/>
              <a:buNone/>
              <a:defRPr sz="2646" b="1"/>
            </a:lvl6pPr>
            <a:lvl7pPr marL="3200400" lvl="6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646"/>
              <a:buNone/>
              <a:defRPr sz="2646" b="1"/>
            </a:lvl7pPr>
            <a:lvl8pPr marL="3657600" lvl="7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646"/>
              <a:buNone/>
              <a:defRPr sz="2646" b="1"/>
            </a:lvl8pPr>
            <a:lvl9pPr marL="4114800" lvl="8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646"/>
              <a:buNone/>
              <a:defRPr sz="2646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1041426" y="7810963"/>
            <a:ext cx="6396193" cy="1148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7654172" y="5241960"/>
            <a:ext cx="6427693" cy="2569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3968"/>
              <a:buNone/>
              <a:defRPr sz="3968" b="1"/>
            </a:lvl1pPr>
            <a:lvl2pPr marL="914400" lvl="1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3307"/>
              <a:buNone/>
              <a:defRPr sz="3307" b="1"/>
            </a:lvl2pPr>
            <a:lvl3pPr marL="1371600" lvl="2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976"/>
              <a:buNone/>
              <a:defRPr sz="2976" b="1"/>
            </a:lvl3pPr>
            <a:lvl4pPr marL="1828800" lvl="3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646"/>
              <a:buNone/>
              <a:defRPr sz="2646" b="1"/>
            </a:lvl4pPr>
            <a:lvl5pPr marL="2286000" lvl="4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646"/>
              <a:buNone/>
              <a:defRPr sz="2646" b="1"/>
            </a:lvl5pPr>
            <a:lvl6pPr marL="2743200" lvl="5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646"/>
              <a:buNone/>
              <a:defRPr sz="2646" b="1"/>
            </a:lvl6pPr>
            <a:lvl7pPr marL="3200400" lvl="6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646"/>
              <a:buNone/>
              <a:defRPr sz="2646" b="1"/>
            </a:lvl7pPr>
            <a:lvl8pPr marL="3657600" lvl="7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646"/>
              <a:buNone/>
              <a:defRPr sz="2646" b="1"/>
            </a:lvl8pPr>
            <a:lvl9pPr marL="4114800" lvl="8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646"/>
              <a:buNone/>
              <a:defRPr sz="2646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7654172" y="7810963"/>
            <a:ext cx="6427693" cy="1148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1039456" y="1138485"/>
            <a:ext cx="13040439" cy="413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1041425" y="1425575"/>
            <a:ext cx="4876384" cy="4989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1"/>
              <a:buFont typeface="Calibri"/>
              <a:buNone/>
              <a:defRPr sz="529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6427693" y="3078850"/>
            <a:ext cx="7654171" cy="1519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564578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5291"/>
              <a:buChar char="•"/>
              <a:defRPr sz="5291"/>
            </a:lvl1pPr>
            <a:lvl2pPr marL="914400" lvl="1" indent="-522605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4630"/>
              <a:buChar char="•"/>
              <a:defRPr sz="4630"/>
            </a:lvl2pPr>
            <a:lvl3pPr marL="1371600" lvl="2" indent="-480567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3968"/>
              <a:buChar char="•"/>
              <a:defRPr sz="3968"/>
            </a:lvl3pPr>
            <a:lvl4pPr marL="1828800" lvl="3" indent="-438594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3307"/>
              <a:buChar char="•"/>
              <a:defRPr sz="3307"/>
            </a:lvl4pPr>
            <a:lvl5pPr marL="2286000" lvl="4" indent="-438594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3307"/>
              <a:buChar char="•"/>
              <a:defRPr sz="3307"/>
            </a:lvl5pPr>
            <a:lvl6pPr marL="2743200" lvl="5" indent="-438594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3307"/>
              <a:buChar char="•"/>
              <a:defRPr sz="3307"/>
            </a:lvl6pPr>
            <a:lvl7pPr marL="3200400" lvl="6" indent="-438594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3307"/>
              <a:buChar char="•"/>
              <a:defRPr sz="3307"/>
            </a:lvl7pPr>
            <a:lvl8pPr marL="3657600" lvl="7" indent="-438594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3307"/>
              <a:buChar char="•"/>
              <a:defRPr sz="3307"/>
            </a:lvl8pPr>
            <a:lvl9pPr marL="4114800" lvl="8" indent="-438594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3307"/>
              <a:buChar char="•"/>
              <a:defRPr sz="3307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1041425" y="6415088"/>
            <a:ext cx="4876384" cy="1188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2646"/>
              <a:buNone/>
              <a:defRPr sz="2646"/>
            </a:lvl1pPr>
            <a:lvl2pPr marL="914400" lvl="1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315"/>
              <a:buNone/>
              <a:defRPr sz="2315"/>
            </a:lvl2pPr>
            <a:lvl3pPr marL="1371600" lvl="2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 sz="1984"/>
            </a:lvl3pPr>
            <a:lvl4pPr marL="1828800" lvl="3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654"/>
              <a:buNone/>
              <a:defRPr sz="1654"/>
            </a:lvl4pPr>
            <a:lvl5pPr marL="2286000" lvl="4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654"/>
              <a:buNone/>
              <a:defRPr sz="1654"/>
            </a:lvl5pPr>
            <a:lvl6pPr marL="2743200" lvl="5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654"/>
              <a:buNone/>
              <a:defRPr sz="1654"/>
            </a:lvl6pPr>
            <a:lvl7pPr marL="3200400" lvl="6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654"/>
              <a:buNone/>
              <a:defRPr sz="1654"/>
            </a:lvl7pPr>
            <a:lvl8pPr marL="3657600" lvl="7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654"/>
              <a:buNone/>
              <a:defRPr sz="1654"/>
            </a:lvl8pPr>
            <a:lvl9pPr marL="4114800" lvl="8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654"/>
              <a:buNone/>
              <a:defRPr sz="1654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1041425" y="1425575"/>
            <a:ext cx="4876384" cy="4989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1"/>
              <a:buFont typeface="Calibri"/>
              <a:buNone/>
              <a:defRPr sz="529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6427693" y="3078850"/>
            <a:ext cx="7654171" cy="15196234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1041425" y="6415088"/>
            <a:ext cx="4876384" cy="1188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2646"/>
              <a:buNone/>
              <a:defRPr sz="2646"/>
            </a:lvl1pPr>
            <a:lvl2pPr marL="914400" lvl="1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315"/>
              <a:buNone/>
              <a:defRPr sz="2315"/>
            </a:lvl2pPr>
            <a:lvl3pPr marL="1371600" lvl="2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 sz="1984"/>
            </a:lvl3pPr>
            <a:lvl4pPr marL="1828800" lvl="3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654"/>
              <a:buNone/>
              <a:defRPr sz="1654"/>
            </a:lvl4pPr>
            <a:lvl5pPr marL="2286000" lvl="4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654"/>
              <a:buNone/>
              <a:defRPr sz="1654"/>
            </a:lvl5pPr>
            <a:lvl6pPr marL="2743200" lvl="5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654"/>
              <a:buNone/>
              <a:defRPr sz="1654"/>
            </a:lvl6pPr>
            <a:lvl7pPr marL="3200400" lvl="6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654"/>
              <a:buNone/>
              <a:defRPr sz="1654"/>
            </a:lvl7pPr>
            <a:lvl8pPr marL="3657600" lvl="7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654"/>
              <a:buNone/>
              <a:defRPr sz="1654"/>
            </a:lvl8pPr>
            <a:lvl9pPr marL="4114800" lvl="8" indent="-2286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654"/>
              <a:buNone/>
              <a:defRPr sz="1654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1039456" y="1138485"/>
            <a:ext cx="13040439" cy="413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75"/>
              <a:buFont typeface="Calibri"/>
              <a:buNone/>
              <a:defRPr sz="72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1039456" y="5692400"/>
            <a:ext cx="13040439" cy="13567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522605" algn="l" rtl="0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4630"/>
              <a:buFont typeface="Arial"/>
              <a:buChar char="•"/>
              <a:defRPr sz="46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80568" algn="l" rtl="0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3968"/>
              <a:buFont typeface="Arial"/>
              <a:buChar char="•"/>
              <a:defRPr sz="396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8594" algn="l" rtl="0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3307"/>
              <a:buFont typeface="Arial"/>
              <a:buChar char="•"/>
              <a:defRPr sz="33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17575" algn="l" rtl="0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976"/>
              <a:buFont typeface="Arial"/>
              <a:buChar char="•"/>
              <a:defRPr sz="29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17576" algn="l" rtl="0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976"/>
              <a:buFont typeface="Arial"/>
              <a:buChar char="•"/>
              <a:defRPr sz="29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17576" algn="l" rtl="0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976"/>
              <a:buFont typeface="Arial"/>
              <a:buChar char="•"/>
              <a:defRPr sz="29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17576" algn="l" rtl="0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976"/>
              <a:buFont typeface="Arial"/>
              <a:buChar char="•"/>
              <a:defRPr sz="29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17576" algn="l" rtl="0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976"/>
              <a:buFont typeface="Arial"/>
              <a:buChar char="•"/>
              <a:defRPr sz="29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17576" algn="l" rtl="0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976"/>
              <a:buFont typeface="Arial"/>
              <a:buChar char="•"/>
              <a:defRPr sz="29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  <a:defRPr sz="198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3396342" y="888004"/>
            <a:ext cx="11329307" cy="189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SPLASH: Strategic Prevention and Lifeguard Alert Safety Hub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1" y="2682240"/>
            <a:ext cx="15119350" cy="2477589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95"/>
              <a:buFont typeface="Arial"/>
              <a:buNone/>
            </a:pPr>
            <a:endParaRPr sz="169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700" y="1263877"/>
            <a:ext cx="2809599" cy="35718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3396342" y="2891065"/>
            <a:ext cx="9519920" cy="110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48135"/>
                </a:solidFill>
                <a:latin typeface="Roboto Medium"/>
                <a:ea typeface="Roboto Medium"/>
                <a:cs typeface="Roboto Medium"/>
                <a:sym typeface="Roboto Medium"/>
              </a:rPr>
              <a:t>João Vieira, António </a:t>
            </a:r>
            <a:r>
              <a:rPr lang="en-US" sz="2800">
                <a:solidFill>
                  <a:srgbClr val="548135"/>
                </a:solidFill>
                <a:latin typeface="Roboto Medium"/>
                <a:ea typeface="Roboto Medium"/>
                <a:cs typeface="Roboto Medium"/>
                <a:sym typeface="Roboto Medium"/>
              </a:rPr>
              <a:t>Moreira</a:t>
            </a:r>
            <a:r>
              <a:rPr lang="en-US" sz="2800" b="0" i="0" u="none" strike="noStrike" cap="none">
                <a:solidFill>
                  <a:srgbClr val="548135"/>
                </a:solidFill>
                <a:latin typeface="Roboto Medium"/>
                <a:ea typeface="Roboto Medium"/>
                <a:cs typeface="Roboto Medium"/>
                <a:sym typeface="Roboto Medium"/>
              </a:rPr>
              <a:t>, José Silva, Luís Diogo, Marta Almeida, David Ribeiro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Orientadores</a:t>
            </a:r>
            <a:r>
              <a:rPr lang="en-US"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: Prof. Samuel Silva, Prof. Bernardo Marques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3396341" y="4164603"/>
            <a:ext cx="9144001" cy="112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Projeto</a:t>
            </a:r>
            <a:r>
              <a:rPr lang="en-US"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2800" b="0" i="0" u="none" strike="noStrike" cap="none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em</a:t>
            </a:r>
            <a:r>
              <a:rPr lang="en-US"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2800" b="0" i="0" u="none" strike="noStrike" cap="none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Engenharia</a:t>
            </a:r>
            <a:r>
              <a:rPr lang="en-US"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 </a:t>
            </a:r>
            <a:r>
              <a:rPr lang="en-US" sz="280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Computadores</a:t>
            </a:r>
            <a:r>
              <a:rPr lang="en-US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e </a:t>
            </a:r>
            <a:r>
              <a:rPr lang="en-US" sz="280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Informática</a:t>
            </a:r>
            <a:r>
              <a:rPr lang="en-US"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3º </a:t>
            </a:r>
            <a:r>
              <a:rPr lang="en-US" sz="2800" b="0" i="0" u="none" strike="noStrike" cap="none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ano</a:t>
            </a:r>
            <a:r>
              <a:rPr lang="en-US"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</a:t>
            </a:r>
            <a:r>
              <a:rPr lang="en-US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LECI</a:t>
            </a:r>
            <a:r>
              <a:rPr lang="en-US"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2061700" y="4452053"/>
            <a:ext cx="266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0" i="0" u="none" strike="noStrike" cap="none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rPr>
              <a:t>20</a:t>
            </a:r>
            <a:r>
              <a:rPr lang="en-US" sz="420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rPr>
              <a:t>25</a:t>
            </a:r>
            <a:endParaRPr sz="4200" b="0" i="0" u="none" strike="noStrike" cap="none">
              <a:solidFill>
                <a:schemeClr val="accent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3149567" y="5339254"/>
            <a:ext cx="6070986" cy="172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PT" sz="2000" b="0" i="0" u="none" strike="noStrike" cap="none" noProof="0">
                <a:solidFill>
                  <a:srgbClr val="54813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  <a:sym typeface="Roboto Medium"/>
              </a:rPr>
              <a:t>Resumo</a:t>
            </a:r>
            <a:endParaRPr lang="pt-PT" sz="2000" b="0" i="0" u="none" strike="noStrike" cap="none" noProof="0">
              <a:solidFill>
                <a:srgbClr val="548135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r>
              <a:rPr lang="pt-PT" sz="1800" i="0" u="none" strike="noStrike" cap="none" noProof="0">
                <a:solidFill>
                  <a:schemeClr val="dk1"/>
                </a:solidFill>
                <a:latin typeface="Roboto Medium"/>
                <a:ea typeface="Roboto Medium"/>
                <a:sym typeface="Roboto Light"/>
              </a:rPr>
              <a:t>SPLASH</a:t>
            </a:r>
            <a:r>
              <a:rPr lang="pt-PT" sz="1800" b="0" i="0" u="none" strike="noStrike" cap="none" noProof="0">
                <a:solidFill>
                  <a:schemeClr val="dk1"/>
                </a:solidFill>
                <a:latin typeface="Roboto"/>
                <a:ea typeface="Roboto Light"/>
                <a:sym typeface="Roboto Light"/>
              </a:rPr>
              <a:t> </a:t>
            </a:r>
            <a:r>
              <a:rPr lang="pt-PT" sz="1800" b="0" i="0" u="none" strike="noStrike" cap="none" noProof="0">
                <a:solidFill>
                  <a:schemeClr val="dk1"/>
                </a:solidFill>
                <a:latin typeface="Roboto Light"/>
                <a:ea typeface="Roboto Light"/>
                <a:sym typeface="Roboto Light"/>
              </a:rPr>
              <a:t>é uma</a:t>
            </a:r>
            <a:r>
              <a:rPr lang="pt-PT" sz="1800" noProof="0">
                <a:solidFill>
                  <a:schemeClr val="dk1"/>
                </a:solidFill>
                <a:latin typeface="Roboto Light"/>
                <a:ea typeface="Roboto Light"/>
                <a:sym typeface="Roboto Light"/>
              </a:rPr>
              <a:t> </a:t>
            </a:r>
            <a:r>
              <a:rPr lang="pt-PT" sz="1800" i="0" u="none" strike="noStrike" cap="none" noProof="0">
                <a:solidFill>
                  <a:schemeClr val="dk1"/>
                </a:solidFill>
                <a:latin typeface="Roboto Light"/>
                <a:ea typeface="Roboto Medium"/>
                <a:sym typeface="Roboto Light"/>
              </a:rPr>
              <a:t>prova de conceito</a:t>
            </a:r>
            <a:r>
              <a:rPr lang="pt-PT" sz="1800" b="0" i="0" u="none" strike="noStrike" cap="none" noProof="0">
                <a:solidFill>
                  <a:schemeClr val="dk1"/>
                </a:solidFill>
                <a:latin typeface="Roboto Light"/>
                <a:ea typeface="Roboto Light"/>
                <a:sym typeface="Roboto Light"/>
              </a:rPr>
              <a:t> </a:t>
            </a:r>
            <a:r>
              <a:rPr lang="pt-PT" sz="1800">
                <a:solidFill>
                  <a:schemeClr val="dk1"/>
                </a:solidFill>
                <a:latin typeface="Roboto Light"/>
                <a:ea typeface="Roboto Light"/>
                <a:sym typeface="Roboto Light"/>
              </a:rPr>
              <a:t>que promove </a:t>
            </a:r>
            <a:r>
              <a:rPr lang="pt-PT" sz="1800" b="0" i="0" u="none" strike="noStrike" cap="none" noProof="0">
                <a:solidFill>
                  <a:schemeClr val="dk1"/>
                </a:solidFill>
                <a:latin typeface="Roboto Light"/>
                <a:ea typeface="Roboto Medium"/>
                <a:sym typeface="Roboto Light"/>
              </a:rPr>
              <a:t>ações de segurança preventiva </a:t>
            </a:r>
            <a:r>
              <a:rPr lang="pt-PT" sz="1800" noProof="0">
                <a:solidFill>
                  <a:schemeClr val="dk1"/>
                </a:solidFill>
                <a:latin typeface="Roboto Light"/>
                <a:ea typeface="Roboto Light"/>
                <a:sym typeface="Roboto Light"/>
              </a:rPr>
              <a:t>nas praias portuguesas</a:t>
            </a:r>
            <a:r>
              <a:rPr lang="pt-PT" sz="1800">
                <a:solidFill>
                  <a:schemeClr val="dk1"/>
                </a:solidFill>
                <a:latin typeface="Roboto Light"/>
                <a:ea typeface="Roboto Light"/>
                <a:sym typeface="Roboto Light"/>
              </a:rPr>
              <a:t>.</a:t>
            </a:r>
          </a:p>
          <a:p>
            <a:endParaRPr lang="pt-PT" sz="1800">
              <a:latin typeface="Roboto Light"/>
              <a:ea typeface="Roboto Light"/>
            </a:endParaRPr>
          </a:p>
          <a:p>
            <a:r>
              <a:rPr lang="pt-PT" sz="1800">
                <a:latin typeface="Roboto Light"/>
                <a:ea typeface="Roboto Light"/>
              </a:rPr>
              <a:t>Muito mais que uma simples Web App! </a:t>
            </a:r>
          </a:p>
          <a:p>
            <a:r>
              <a:rPr lang="pt-PT" sz="1800">
                <a:latin typeface="Roboto Light"/>
                <a:ea typeface="Roboto Light"/>
              </a:rPr>
              <a:t>Um </a:t>
            </a:r>
            <a:r>
              <a:rPr lang="pt-PT" sz="180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ecossistema robusto</a:t>
            </a:r>
            <a:r>
              <a:rPr lang="pt-PT" sz="1800">
                <a:latin typeface="Roboto Light"/>
                <a:ea typeface="Roboto Light"/>
              </a:rPr>
              <a:t> para a </a:t>
            </a:r>
            <a:r>
              <a:rPr lang="pt-PT" sz="1800" b="1">
                <a:solidFill>
                  <a:schemeClr val="dk1"/>
                </a:solidFill>
                <a:latin typeface="Roboto Light"/>
                <a:ea typeface="Roboto Light"/>
                <a:sym typeface="Roboto Light"/>
              </a:rPr>
              <a:t>segurança balnear </a:t>
            </a:r>
            <a:r>
              <a:rPr lang="pt-PT" sz="1800">
                <a:solidFill>
                  <a:schemeClr val="dk1"/>
                </a:solidFill>
                <a:latin typeface="Roboto Light"/>
                <a:ea typeface="Roboto Light"/>
                <a:sym typeface="Roboto Light"/>
              </a:rPr>
              <a:t>do futuro!</a:t>
            </a:r>
            <a:endParaRPr lang="pt-PT" sz="1800" noProof="0">
              <a:solidFill>
                <a:schemeClr val="dk1"/>
              </a:solidFill>
              <a:latin typeface="Roboto Light"/>
              <a:ea typeface="Roboto Light"/>
              <a:cs typeface="Roboto Light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1499" y="19295026"/>
            <a:ext cx="2479708" cy="74716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3129725" y="10794759"/>
            <a:ext cx="643628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PT" sz="1600" b="0" i="0" u="none" strike="noStrike" cap="none" noProof="0" err="1">
                <a:solidFill>
                  <a:srgbClr val="548135"/>
                </a:solidFill>
                <a:latin typeface="Roboto Light"/>
                <a:ea typeface="Roboto Light"/>
                <a:cs typeface="Roboto Light"/>
                <a:sym typeface="Roboto Light"/>
              </a:rPr>
              <a:t>Fig</a:t>
            </a:r>
            <a:r>
              <a:rPr lang="pt-PT" sz="1600" b="0" i="0" u="none" strike="noStrike" cap="none" noProof="0">
                <a:solidFill>
                  <a:srgbClr val="548135"/>
                </a:solidFill>
                <a:latin typeface="Roboto Light"/>
                <a:ea typeface="Roboto Light"/>
                <a:cs typeface="Roboto Light"/>
                <a:sym typeface="Roboto Light"/>
              </a:rPr>
              <a:t> 1 – </a:t>
            </a:r>
            <a:r>
              <a:rPr lang="pt-PT" sz="1600" b="0" i="0" u="none" strike="noStrike" cap="none" noProof="0" err="1">
                <a:solidFill>
                  <a:srgbClr val="548135"/>
                </a:solidFill>
                <a:latin typeface="Roboto Light"/>
                <a:ea typeface="Roboto Light"/>
                <a:cs typeface="Roboto Light"/>
                <a:sym typeface="Roboto Light"/>
              </a:rPr>
              <a:t>Dashboard</a:t>
            </a:r>
            <a:r>
              <a:rPr lang="pt-PT" sz="1600" b="0" i="0" u="none" strike="noStrike" cap="none" noProof="0">
                <a:solidFill>
                  <a:srgbClr val="548135"/>
                </a:solidFill>
                <a:latin typeface="Roboto Light"/>
                <a:ea typeface="Roboto Light"/>
                <a:cs typeface="Roboto Light"/>
                <a:sym typeface="Roboto Light"/>
              </a:rPr>
              <a:t> principal </a:t>
            </a:r>
            <a:r>
              <a:rPr lang="pt-PT" sz="1600">
                <a:solidFill>
                  <a:srgbClr val="548135"/>
                </a:solidFill>
                <a:latin typeface="Roboto Light"/>
                <a:ea typeface="Roboto Light"/>
                <a:cs typeface="Roboto Light"/>
                <a:sym typeface="Roboto Light"/>
              </a:rPr>
              <a:t>da aplicação </a:t>
            </a:r>
            <a:r>
              <a:rPr lang="pt-PT" sz="1600" b="0" i="0" u="none" strike="noStrike" cap="none" noProof="0">
                <a:solidFill>
                  <a:srgbClr val="548135"/>
                </a:solidFill>
                <a:latin typeface="Roboto Light"/>
                <a:ea typeface="Roboto Light"/>
                <a:cs typeface="Roboto Light"/>
                <a:sym typeface="Roboto Light"/>
              </a:rPr>
              <a:t>Web SPLASH, tendo o mapa interativo como elemento central, destinado a nadadores</a:t>
            </a:r>
            <a:r>
              <a:rPr lang="pt-PT" sz="1600" noProof="0">
                <a:solidFill>
                  <a:srgbClr val="548135"/>
                </a:solidFill>
                <a:latin typeface="Roboto Light"/>
                <a:ea typeface="Roboto Light"/>
                <a:cs typeface="Roboto Light"/>
                <a:sym typeface="Roboto Light"/>
              </a:rPr>
              <a:t>-salvadores </a:t>
            </a:r>
            <a:r>
              <a:rPr lang="pt-PT" sz="1600">
                <a:solidFill>
                  <a:srgbClr val="548135"/>
                </a:solidFill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r>
              <a:rPr lang="pt-PT" sz="1600" noProof="0" err="1">
                <a:solidFill>
                  <a:srgbClr val="548135"/>
                </a:solidFill>
                <a:latin typeface="Roboto Light"/>
                <a:ea typeface="Roboto Light"/>
                <a:cs typeface="Roboto Light"/>
                <a:sym typeface="Roboto Light"/>
              </a:rPr>
              <a:t>upervisores</a:t>
            </a:r>
            <a:r>
              <a:rPr lang="pt-PT" sz="1600" noProof="0">
                <a:solidFill>
                  <a:srgbClr val="548135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lang="pt-PT" sz="1400" b="0" i="0" u="none" strike="noStrike" cap="none" noProof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3149567" y="11650836"/>
            <a:ext cx="5814746" cy="932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PT" sz="2000">
                <a:solidFill>
                  <a:srgbClr val="548135"/>
                </a:solidFill>
                <a:latin typeface="Roboto Medium"/>
                <a:ea typeface="Roboto Medium"/>
                <a:cs typeface="Roboto Medium"/>
                <a:sym typeface="Roboto Medium"/>
              </a:rPr>
              <a:t>Metodologia</a:t>
            </a:r>
            <a:endParaRPr lang="pt-PT" sz="1800" noProof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>
              <a:lnSpc>
                <a:spcPct val="120000"/>
              </a:lnSpc>
            </a:pPr>
            <a:r>
              <a:rPr lang="pt-PT" sz="1800">
                <a:latin typeface="Roboto Light"/>
                <a:sym typeface="Roboto Light"/>
              </a:rPr>
              <a:t>Desenvolvimento </a:t>
            </a:r>
            <a:r>
              <a:rPr lang="pt-PT" sz="1800">
                <a:solidFill>
                  <a:schemeClr val="dk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  <a:sym typeface="Roboto Light"/>
              </a:rPr>
              <a:t>Centrado</a:t>
            </a:r>
            <a:r>
              <a:rPr lang="pt-PT" sz="1800" noProof="0">
                <a:solidFill>
                  <a:schemeClr val="dk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  <a:sym typeface="Roboto Light"/>
              </a:rPr>
              <a:t> no Utilizador</a:t>
            </a:r>
            <a:r>
              <a:rPr lang="pt-PT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</a:t>
            </a:r>
            <a:r>
              <a:rPr lang="pt-PT" sz="1800">
                <a:solidFill>
                  <a:schemeClr val="dk1"/>
                </a:solidFill>
                <a:latin typeface="Roboto Light"/>
                <a:ea typeface="Roboto Light"/>
                <a:cs typeface="Roboto Light"/>
              </a:rPr>
              <a:t>com testes de usabilidade com pessoas reais! (SUS 77%) </a:t>
            </a:r>
          </a:p>
          <a:p>
            <a:pPr>
              <a:lnSpc>
                <a:spcPct val="120000"/>
              </a:lnSpc>
            </a:pPr>
            <a:endParaRPr lang="pt-PT" sz="1800">
              <a:latin typeface="Roboto Light"/>
              <a:ea typeface="Roboto Light"/>
              <a:cs typeface="Roboto Light"/>
            </a:endParaRPr>
          </a:p>
          <a:p>
            <a:pPr>
              <a:lnSpc>
                <a:spcPct val="120000"/>
              </a:lnSpc>
            </a:pPr>
            <a:br>
              <a:rPr lang="pt-PT" sz="1800">
                <a:latin typeface="Roboto Light"/>
                <a:ea typeface="Roboto Light"/>
                <a:cs typeface="Roboto Light"/>
              </a:rPr>
            </a:br>
            <a:r>
              <a:rPr lang="pt-PT" sz="2000">
                <a:solidFill>
                  <a:srgbClr val="548135"/>
                </a:solidFill>
                <a:latin typeface="Roboto Medium"/>
                <a:ea typeface="Roboto Medium"/>
                <a:cs typeface="Roboto Medium"/>
                <a:sym typeface="Roboto Medium"/>
              </a:rPr>
              <a:t>Principais Funcionalidades</a:t>
            </a:r>
            <a:endParaRPr lang="pt-PT" sz="2000" noProof="0">
              <a:solidFill>
                <a:schemeClr val="dk1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  <a:sym typeface="Roboto Light"/>
            </a:endParaRPr>
          </a:p>
          <a:p>
            <a:pPr marL="285750" indent="-285750">
              <a:lnSpc>
                <a:spcPct val="120000"/>
              </a:lnSpc>
              <a:buChar char="•"/>
            </a:pPr>
            <a:r>
              <a:rPr lang="pt-PT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</a:rPr>
              <a:t>Gestão</a:t>
            </a:r>
            <a:r>
              <a:rPr lang="pt-PT" sz="1800">
                <a:solidFill>
                  <a:schemeClr val="dk1"/>
                </a:solidFill>
                <a:latin typeface="Roboto Light"/>
                <a:ea typeface="Roboto Light"/>
                <a:cs typeface="Roboto Light"/>
              </a:rPr>
              <a:t> de recursos humanos</a:t>
            </a:r>
            <a:endParaRPr lang="pt-PT" sz="1800">
              <a:solidFill>
                <a:schemeClr val="dk1"/>
              </a:solidFill>
              <a:latin typeface="Roboto Light"/>
            </a:endParaRPr>
          </a:p>
          <a:p>
            <a:pPr marL="285750" indent="-285750">
              <a:lnSpc>
                <a:spcPct val="120000"/>
              </a:lnSpc>
              <a:buChar char="•"/>
            </a:pPr>
            <a:r>
              <a:rPr lang="pt-PT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</a:rPr>
              <a:t>Alocação</a:t>
            </a:r>
            <a:r>
              <a:rPr lang="pt-PT" sz="1800">
                <a:solidFill>
                  <a:schemeClr val="dk1"/>
                </a:solidFill>
                <a:latin typeface="Roboto Light"/>
                <a:ea typeface="Roboto Light"/>
                <a:cs typeface="Roboto Light"/>
              </a:rPr>
              <a:t> de equipas</a:t>
            </a:r>
            <a:endParaRPr lang="pt-PT" sz="1800">
              <a:solidFill>
                <a:schemeClr val="dk1"/>
              </a:solidFill>
              <a:latin typeface="Roboto Light"/>
            </a:endParaRPr>
          </a:p>
          <a:p>
            <a:pPr marL="285750" indent="-285750">
              <a:lnSpc>
                <a:spcPct val="120000"/>
              </a:lnSpc>
              <a:buChar char="•"/>
            </a:pPr>
            <a:r>
              <a:rPr lang="pt-PT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</a:rPr>
              <a:t>Sinalização</a:t>
            </a:r>
            <a:r>
              <a:rPr lang="pt-PT" sz="1800">
                <a:solidFill>
                  <a:schemeClr val="dk1"/>
                </a:solidFill>
                <a:latin typeface="Roboto Light"/>
                <a:ea typeface="Roboto Light"/>
                <a:cs typeface="Roboto Light"/>
              </a:rPr>
              <a:t> de perigos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t-PT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Light"/>
              </a:rPr>
              <a:t>Histórico</a:t>
            </a:r>
            <a:r>
              <a:rPr lang="pt-PT" sz="1800">
                <a:solidFill>
                  <a:schemeClr val="dk1"/>
                </a:solidFill>
                <a:latin typeface="Roboto Light"/>
                <a:ea typeface="Roboto Light"/>
                <a:sym typeface="Roboto Light"/>
              </a:rPr>
              <a:t> de praia</a:t>
            </a:r>
            <a:r>
              <a:rPr lang="pt-PT" sz="1800" noProof="0">
                <a:solidFill>
                  <a:schemeClr val="dk1"/>
                </a:solidFill>
                <a:latin typeface="Roboto Light"/>
                <a:ea typeface="Roboto Light"/>
                <a:sym typeface="Roboto Light"/>
              </a:rPr>
              <a:t>.</a:t>
            </a:r>
            <a:endParaRPr lang="pt-PT" sz="1800">
              <a:solidFill>
                <a:schemeClr val="dk1"/>
              </a:solidFill>
              <a:latin typeface="Roboto Light"/>
            </a:endParaRPr>
          </a:p>
          <a:p>
            <a:pPr>
              <a:lnSpc>
                <a:spcPct val="120000"/>
              </a:lnSpc>
            </a:pPr>
            <a:endParaRPr lang="pt-PT" sz="2000">
              <a:solidFill>
                <a:schemeClr val="dk1"/>
              </a:solidFill>
            </a:endParaRPr>
          </a:p>
          <a:p>
            <a:pPr>
              <a:lnSpc>
                <a:spcPct val="120000"/>
              </a:lnSpc>
              <a:buSzPts val="1800"/>
            </a:pPr>
            <a:r>
              <a:rPr lang="pt-PT" sz="1800">
                <a:solidFill>
                  <a:schemeClr val="dk1"/>
                </a:solidFill>
                <a:latin typeface="Roboto Light"/>
                <a:ea typeface="Roboto Light"/>
                <a:cs typeface="Roboto Light"/>
              </a:rPr>
              <a:t>. </a:t>
            </a:r>
            <a:endParaRPr lang="pt-PT">
              <a:solidFill>
                <a:schemeClr val="dk1"/>
              </a:solidFill>
            </a:endParaRPr>
          </a:p>
          <a:p>
            <a:pPr>
              <a:lnSpc>
                <a:spcPct val="120000"/>
              </a:lnSpc>
              <a:buSzPts val="1800"/>
            </a:pPr>
            <a:endParaRPr lang="pt-PT" sz="1800" noProof="0">
              <a:solidFill>
                <a:schemeClr val="dk1"/>
              </a:solidFill>
              <a:latin typeface="Roboto Light"/>
              <a:ea typeface="Roboto Light"/>
              <a:cs typeface="Roboto Light"/>
            </a:endParaRPr>
          </a:p>
          <a:p>
            <a:pPr>
              <a:lnSpc>
                <a:spcPct val="120000"/>
              </a:lnSpc>
              <a:buSzPts val="1800"/>
            </a:pPr>
            <a:endParaRPr lang="pt-PT" sz="1800">
              <a:solidFill>
                <a:schemeClr val="dk1"/>
              </a:solidFill>
              <a:latin typeface="Roboto Light"/>
              <a:ea typeface="Roboto Light"/>
              <a:cs typeface="Roboto Light"/>
            </a:endParaRPr>
          </a:p>
          <a:p>
            <a:pPr>
              <a:lnSpc>
                <a:spcPct val="120000"/>
              </a:lnSpc>
              <a:buSzPts val="1800"/>
            </a:pPr>
            <a:endParaRPr lang="pt-PT" sz="1800" noProof="0">
              <a:solidFill>
                <a:schemeClr val="dk1"/>
              </a:solidFill>
              <a:latin typeface="Roboto Light"/>
              <a:ea typeface="Roboto Light"/>
              <a:cs typeface="Roboto Light"/>
            </a:endParaRPr>
          </a:p>
          <a:p>
            <a:pPr>
              <a:lnSpc>
                <a:spcPct val="120000"/>
              </a:lnSpc>
              <a:buSzPts val="1800"/>
            </a:pPr>
            <a:endParaRPr lang="pt-PT" sz="1800" noProof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>
              <a:lnSpc>
                <a:spcPct val="120000"/>
              </a:lnSpc>
              <a:buSzPts val="1800"/>
            </a:pPr>
            <a:endParaRPr lang="pt-PT" sz="1800" noProof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>
              <a:lnSpc>
                <a:spcPct val="120000"/>
              </a:lnSpc>
              <a:buSzPts val="1800"/>
            </a:pPr>
            <a:endParaRPr lang="pt-PT" sz="1800" noProof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>
              <a:lnSpc>
                <a:spcPct val="120000"/>
              </a:lnSpc>
              <a:buSzPts val="1800"/>
            </a:pPr>
            <a:endParaRPr lang="pt-PT" sz="1800" noProof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>
              <a:lnSpc>
                <a:spcPct val="120000"/>
              </a:lnSpc>
              <a:buSzPts val="1800"/>
            </a:pPr>
            <a:endParaRPr lang="pt-PT" sz="1800" noProof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>
              <a:lnSpc>
                <a:spcPct val="120000"/>
              </a:lnSpc>
              <a:buSzPts val="1800"/>
            </a:pPr>
            <a:endParaRPr lang="pt-PT" sz="1800" noProof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>
              <a:lnSpc>
                <a:spcPct val="120000"/>
              </a:lnSpc>
              <a:buSzPts val="1800"/>
            </a:pPr>
            <a:endParaRPr lang="pt-PT" sz="1800" noProof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pt-PT" sz="1800" b="0" i="0" u="none" strike="noStrike" cap="none" noProof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pt-PT" sz="1800" b="0" i="0" u="none" strike="noStrike" cap="none" noProof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3145439" y="20492487"/>
            <a:ext cx="590013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600"/>
            </a:pPr>
            <a:r>
              <a:rPr lang="pt-PT" sz="1600" b="0" i="0" u="none" strike="noStrike" cap="none" err="1">
                <a:solidFill>
                  <a:srgbClr val="548135"/>
                </a:solidFill>
                <a:latin typeface="Roboto Light"/>
                <a:ea typeface="Roboto Light"/>
                <a:cs typeface="Roboto Light"/>
                <a:sym typeface="Roboto Light"/>
              </a:rPr>
              <a:t>Fig</a:t>
            </a:r>
            <a:r>
              <a:rPr lang="pt-PT" sz="1600" b="0" i="0" u="none" strike="noStrike" cap="none">
                <a:solidFill>
                  <a:srgbClr val="548135"/>
                </a:solidFill>
                <a:latin typeface="Roboto Light"/>
                <a:ea typeface="Roboto Light"/>
                <a:cs typeface="Roboto Light"/>
                <a:sym typeface="Roboto Light"/>
              </a:rPr>
              <a:t> 2 – </a:t>
            </a:r>
            <a:r>
              <a:rPr lang="pt-PT" sz="1600">
                <a:solidFill>
                  <a:srgbClr val="548135"/>
                </a:solidFill>
                <a:latin typeface="Roboto Light"/>
                <a:ea typeface="Roboto Light"/>
                <a:cs typeface="Roboto Light"/>
                <a:sym typeface="Roboto Light"/>
              </a:rPr>
              <a:t>Sistema de Gestão de Recursos Humanos “Drag </a:t>
            </a:r>
            <a:r>
              <a:rPr lang="pt-PT" sz="1600" err="1">
                <a:solidFill>
                  <a:srgbClr val="548135"/>
                </a:solidFill>
                <a:latin typeface="Roboto Light"/>
                <a:ea typeface="Roboto Light"/>
                <a:cs typeface="Roboto Light"/>
                <a:sym typeface="Roboto Light"/>
              </a:rPr>
              <a:t>and</a:t>
            </a:r>
            <a:r>
              <a:rPr lang="pt-PT" sz="1600">
                <a:solidFill>
                  <a:srgbClr val="548135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pt-PT" sz="1600" err="1">
                <a:solidFill>
                  <a:srgbClr val="548135"/>
                </a:solidFill>
                <a:latin typeface="Roboto Light"/>
                <a:ea typeface="Roboto Light"/>
                <a:cs typeface="Roboto Light"/>
                <a:sym typeface="Roboto Light"/>
              </a:rPr>
              <a:t>Drop</a:t>
            </a:r>
            <a:r>
              <a:rPr lang="pt-PT" sz="1600">
                <a:solidFill>
                  <a:srgbClr val="548135"/>
                </a:solidFill>
                <a:latin typeface="Roboto Light"/>
                <a:ea typeface="Roboto Light"/>
                <a:cs typeface="Roboto Light"/>
                <a:sym typeface="Roboto Light"/>
              </a:rPr>
              <a:t>” em Postos de Vigia e Salvamento.</a:t>
            </a:r>
            <a:endParaRPr lang="pt-PT"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9371256" y="15026352"/>
            <a:ext cx="5286953" cy="34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PT" sz="2000" b="0" i="0" u="none" strike="noStrike" cap="none" noProof="0">
                <a:solidFill>
                  <a:srgbClr val="548135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Conclusão</a:t>
            </a:r>
            <a:endParaRPr lang="pt-PT" sz="1400" b="0" i="0" u="none" strike="noStrike" cap="none" noProof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PT" sz="1800" b="0" i="0" u="none" strike="noStrike" cap="none" noProof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 Web App </a:t>
            </a:r>
            <a:r>
              <a:rPr lang="pt-PT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SPLASH</a:t>
            </a:r>
            <a:r>
              <a:rPr lang="pt-PT" sz="1800" b="0" i="0" u="none" strike="noStrike" cap="none" noProof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é uma prova de conceito inovadora e de escalabilidade relevante que demonstra como a tecnologia pode transformar a gestão e segurança preventiva nas praias, otimizando processos de gestão e conectando coordenadores, nadadores-salvadores e banhistas num ecossistema integrado e eficiente. </a:t>
            </a:r>
            <a:endParaRPr lang="pt-PT" sz="1800" b="0" i="0" u="none" strike="noStrike" cap="none" noProof="0">
              <a:solidFill>
                <a:schemeClr val="dk1"/>
              </a:solidFill>
              <a:latin typeface="Roboto Light"/>
              <a:ea typeface="Roboto Light"/>
              <a:cs typeface="Roboto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pt-PT" sz="1800" b="0" i="0" u="none" strike="noStrike" cap="none" noProof="0">
              <a:latin typeface="Roboto"/>
              <a:ea typeface="Roboto"/>
              <a:cs typeface="Roboto"/>
            </a:endParaRPr>
          </a:p>
          <a:p>
            <a:pPr>
              <a:lnSpc>
                <a:spcPct val="120000"/>
              </a:lnSpc>
              <a:buSzPts val="2000"/>
            </a:pPr>
            <a:endParaRPr lang="pt-PT" sz="1800" b="0" i="0" u="none" strike="noStrike" cap="none" noProof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Google Shape;106;p1" title="aettua_00000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050" y="18432850"/>
            <a:ext cx="1870602" cy="74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" title="_deti_black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550" y="20157197"/>
            <a:ext cx="1849600" cy="104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BE133D28-8A6E-3930-C3FC-EDD261C96603}"/>
              </a:ext>
            </a:extLst>
          </p:cNvPr>
          <p:cNvGrpSpPr/>
          <p:nvPr/>
        </p:nvGrpSpPr>
        <p:grpSpPr>
          <a:xfrm>
            <a:off x="-237663" y="5909605"/>
            <a:ext cx="3692918" cy="3464416"/>
            <a:chOff x="-162112" y="-158148"/>
            <a:chExt cx="4114800" cy="3775627"/>
          </a:xfrm>
        </p:grpSpPr>
        <p:pic>
          <p:nvPicPr>
            <p:cNvPr id="4" name="Picture 1" descr="A logo with a splash of water&#10;&#10;Description automatically generated">
              <a:extLst>
                <a:ext uri="{FF2B5EF4-FFF2-40B4-BE49-F238E27FC236}">
                  <a16:creationId xmlns:a16="http://schemas.microsoft.com/office/drawing/2014/main" id="{66792DDD-1D1A-A533-CDBD-A5F363D70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b="32357"/>
            <a:stretch/>
          </p:blipFill>
          <p:spPr>
            <a:xfrm>
              <a:off x="-162112" y="-158148"/>
              <a:ext cx="4114800" cy="2783361"/>
            </a:xfrm>
            <a:prstGeom prst="rect">
              <a:avLst/>
            </a:prstGeom>
          </p:spPr>
        </p:pic>
        <p:sp>
          <p:nvSpPr>
            <p:cNvPr id="5" name="CaixaDeTexto 3">
              <a:extLst>
                <a:ext uri="{FF2B5EF4-FFF2-40B4-BE49-F238E27FC236}">
                  <a16:creationId xmlns:a16="http://schemas.microsoft.com/office/drawing/2014/main" id="{45DD5108-1743-A8F6-4676-9E72A5C97B2F}"/>
                </a:ext>
              </a:extLst>
            </p:cNvPr>
            <p:cNvSpPr txBox="1"/>
            <p:nvPr/>
          </p:nvSpPr>
          <p:spPr>
            <a:xfrm>
              <a:off x="31821" y="2518304"/>
              <a:ext cx="3726935" cy="10991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pt-PT" sz="4800" b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ource Sans Pro" panose="020B0503030403020204" pitchFamily="34" charset="0"/>
                  <a:ea typeface="Source Sans Pro" panose="020B0503030403020204" pitchFamily="34" charset="0"/>
                </a:rPr>
                <a:t>SPLASH</a:t>
              </a:r>
              <a:endParaRPr lang="pt-PT" sz="4800" b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19" name="Google Shape;96;p1">
            <a:extLst>
              <a:ext uri="{FF2B5EF4-FFF2-40B4-BE49-F238E27FC236}">
                <a16:creationId xmlns:a16="http://schemas.microsoft.com/office/drawing/2014/main" id="{A3983404-BA21-88D6-627A-81351569F179}"/>
              </a:ext>
            </a:extLst>
          </p:cNvPr>
          <p:cNvSpPr txBox="1"/>
          <p:nvPr/>
        </p:nvSpPr>
        <p:spPr>
          <a:xfrm>
            <a:off x="9330441" y="14366947"/>
            <a:ext cx="511862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PT" sz="1600" b="0" i="0" u="none" strike="noStrike" cap="none" noProof="0" err="1">
                <a:solidFill>
                  <a:srgbClr val="548135"/>
                </a:solidFill>
                <a:latin typeface="Roboto Light"/>
                <a:ea typeface="Roboto Light"/>
                <a:cs typeface="Roboto Light"/>
                <a:sym typeface="Roboto Light"/>
              </a:rPr>
              <a:t>Fig</a:t>
            </a:r>
            <a:r>
              <a:rPr lang="pt-PT" sz="1600" b="0" i="0" u="none" strike="noStrike" cap="none" noProof="0">
                <a:solidFill>
                  <a:srgbClr val="548135"/>
                </a:solidFill>
                <a:latin typeface="Roboto Light"/>
                <a:ea typeface="Roboto Light"/>
                <a:cs typeface="Roboto Light"/>
                <a:sym typeface="Roboto Light"/>
              </a:rPr>
              <a:t> 5 – Acessibilidade móvel à Web App </a:t>
            </a:r>
            <a:r>
              <a:rPr lang="pt-PT" sz="1600">
                <a:solidFill>
                  <a:srgbClr val="548135"/>
                </a:solidFill>
                <a:latin typeface="Roboto Light"/>
                <a:ea typeface="Roboto Light"/>
                <a:cs typeface="Roboto Light"/>
                <a:sym typeface="Roboto Light"/>
              </a:rPr>
              <a:t>SPLASH</a:t>
            </a:r>
            <a:r>
              <a:rPr lang="pt-PT" sz="1600" b="0" i="0" u="none" strike="noStrike" cap="none" noProof="0">
                <a:solidFill>
                  <a:srgbClr val="548135"/>
                </a:solidFill>
                <a:latin typeface="Roboto Light"/>
                <a:ea typeface="Roboto Light"/>
                <a:cs typeface="Roboto Light"/>
                <a:sym typeface="Roboto Light"/>
              </a:rPr>
              <a:t> para banhistas e nadadores-salvadores de vigia em Posto.</a:t>
            </a:r>
            <a:endParaRPr lang="pt-PT" sz="1400" b="0" i="0" u="none" strike="noStrike" cap="none" noProof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94;p1">
            <a:extLst>
              <a:ext uri="{FF2B5EF4-FFF2-40B4-BE49-F238E27FC236}">
                <a16:creationId xmlns:a16="http://schemas.microsoft.com/office/drawing/2014/main" id="{AD487833-635C-0EFF-631A-74E9012C3F0B}"/>
              </a:ext>
            </a:extLst>
          </p:cNvPr>
          <p:cNvSpPr txBox="1"/>
          <p:nvPr/>
        </p:nvSpPr>
        <p:spPr>
          <a:xfrm>
            <a:off x="416439" y="8999898"/>
            <a:ext cx="2479708" cy="373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  <a:buSzPts val="1800"/>
            </a:pPr>
            <a:r>
              <a:rPr lang="en-US">
                <a:solidFill>
                  <a:schemeClr val="dk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  <a:sym typeface="Roboto Light"/>
              </a:rPr>
              <a:t>A Safety Drop in Every Wave</a:t>
            </a:r>
            <a:endParaRPr lang="en-US" noProof="0">
              <a:solidFill>
                <a:schemeClr val="dk1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  <a:sym typeface="Roboto Light"/>
            </a:endParaRPr>
          </a:p>
          <a:p>
            <a:pPr>
              <a:lnSpc>
                <a:spcPct val="120000"/>
              </a:lnSpc>
              <a:buSzPts val="1800"/>
            </a:pPr>
            <a:endParaRPr lang="en-US" noProof="0">
              <a:solidFill>
                <a:schemeClr val="dk1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  <a:sym typeface="Roboto Light"/>
            </a:endParaRPr>
          </a:p>
          <a:p>
            <a:pPr>
              <a:lnSpc>
                <a:spcPct val="120000"/>
              </a:lnSpc>
              <a:buSzPts val="1800"/>
            </a:pPr>
            <a:endParaRPr lang="en-US" sz="1800" noProof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>
              <a:lnSpc>
                <a:spcPct val="120000"/>
              </a:lnSpc>
              <a:buSzPts val="1800"/>
            </a:pPr>
            <a:endParaRPr lang="en-US" sz="1800" noProof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>
              <a:lnSpc>
                <a:spcPct val="120000"/>
              </a:lnSpc>
              <a:buSzPts val="1800"/>
            </a:pPr>
            <a:endParaRPr lang="en-US" sz="1800" noProof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>
              <a:lnSpc>
                <a:spcPct val="120000"/>
              </a:lnSpc>
              <a:buSzPts val="1800"/>
            </a:pPr>
            <a:endParaRPr lang="en-US" sz="1800" noProof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>
              <a:lnSpc>
                <a:spcPct val="120000"/>
              </a:lnSpc>
              <a:buSzPts val="1800"/>
            </a:pPr>
            <a:endParaRPr lang="en-US" sz="1800" noProof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>
              <a:lnSpc>
                <a:spcPct val="120000"/>
              </a:lnSpc>
              <a:buSzPts val="1800"/>
            </a:pPr>
            <a:endParaRPr lang="en-US" sz="1800" noProof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 noProof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 noProof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Picture 7" descr="A person and person taking a selfie&#10;&#10;AI-generated content may be incorrect.">
            <a:extLst>
              <a:ext uri="{FF2B5EF4-FFF2-40B4-BE49-F238E27FC236}">
                <a16:creationId xmlns:a16="http://schemas.microsoft.com/office/drawing/2014/main" id="{C0C6DFFD-A9A8-D88D-0859-ACBE6B27C7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1585" y="17756585"/>
            <a:ext cx="3217913" cy="3215043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2F679906-86FA-1EF8-4174-344A9C1514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5786" y="7482111"/>
            <a:ext cx="5989353" cy="3287527"/>
          </a:xfrm>
          <a:prstGeom prst="rect">
            <a:avLst/>
          </a:prstGeom>
        </p:spPr>
      </p:pic>
      <p:pic>
        <p:nvPicPr>
          <p:cNvPr id="28" name="Picture 9" descr="A person in a tank top holding a computer&#10;&#10;AI-generated content may be incorrect.">
            <a:extLst>
              <a:ext uri="{FF2B5EF4-FFF2-40B4-BE49-F238E27FC236}">
                <a16:creationId xmlns:a16="http://schemas.microsoft.com/office/drawing/2014/main" id="{A84CB7C0-CD00-5992-EABA-B4BB21D5C0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0681" y="7913674"/>
            <a:ext cx="2858516" cy="2855964"/>
          </a:xfrm>
          <a:prstGeom prst="rect">
            <a:avLst/>
          </a:prstGeom>
        </p:spPr>
      </p:pic>
      <p:sp>
        <p:nvSpPr>
          <p:cNvPr id="29" name="Google Shape;97;p1">
            <a:extLst>
              <a:ext uri="{FF2B5EF4-FFF2-40B4-BE49-F238E27FC236}">
                <a16:creationId xmlns:a16="http://schemas.microsoft.com/office/drawing/2014/main" id="{B10EF4F0-3CED-985A-46AC-9C38A4AE71AB}"/>
              </a:ext>
            </a:extLst>
          </p:cNvPr>
          <p:cNvSpPr txBox="1"/>
          <p:nvPr/>
        </p:nvSpPr>
        <p:spPr>
          <a:xfrm>
            <a:off x="9640888" y="9671338"/>
            <a:ext cx="5017220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20000"/>
              </a:lnSpc>
              <a:buSzPts val="1800"/>
            </a:pPr>
            <a:r>
              <a:rPr lang="pt-PT" sz="1800" b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SPLASH</a:t>
            </a:r>
            <a:r>
              <a:rPr lang="pt-PT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</a:t>
            </a:r>
            <a:r>
              <a:rPr lang="pt-PT" sz="1800" noProof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no computador ou </a:t>
            </a:r>
            <a:r>
              <a:rPr lang="pt-PT" sz="1800" b="1" noProof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na palma da mão, </a:t>
            </a:r>
            <a:r>
              <a:rPr lang="pt-PT" sz="1800" noProof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em qualquer praia, a qualquer hora!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4D29C9EF-B3C6-6329-9205-5E38094AE3C0}"/>
              </a:ext>
            </a:extLst>
          </p:cNvPr>
          <p:cNvGrpSpPr/>
          <p:nvPr/>
        </p:nvGrpSpPr>
        <p:grpSpPr>
          <a:xfrm>
            <a:off x="9566011" y="10394199"/>
            <a:ext cx="2856767" cy="3994178"/>
            <a:chOff x="4941102" y="4617"/>
            <a:chExt cx="4762500" cy="6762750"/>
          </a:xfrm>
        </p:grpSpPr>
        <p:pic>
          <p:nvPicPr>
            <p:cNvPr id="45" name="Imagem 44" descr="Uma imagem com texto, captura de ecrã, disposição&#10;&#10;Os conteúdos gerados por IA poderão estar incorretos.">
              <a:extLst>
                <a:ext uri="{FF2B5EF4-FFF2-40B4-BE49-F238E27FC236}">
                  <a16:creationId xmlns:a16="http://schemas.microsoft.com/office/drawing/2014/main" id="{BECC7C57-78EC-FCAF-CFF5-9A777BB91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25828" y="843729"/>
              <a:ext cx="2680072" cy="4642671"/>
            </a:xfrm>
            <a:prstGeom prst="rect">
              <a:avLst/>
            </a:prstGeom>
          </p:spPr>
        </p:pic>
        <p:pic>
          <p:nvPicPr>
            <p:cNvPr id="46" name="Imagem 45" descr="Uma imagem com aparelho, Dispositivo de comunicações portátil, Telemóvel, Dispositivo eletrónico&#10;&#10;Os conteúdos gerados por IA poderão estar incorretos.">
              <a:extLst>
                <a:ext uri="{FF2B5EF4-FFF2-40B4-BE49-F238E27FC236}">
                  <a16:creationId xmlns:a16="http://schemas.microsoft.com/office/drawing/2014/main" id="{ED15C73B-AD74-8245-7B5E-8F18FE85A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102" y="4617"/>
              <a:ext cx="4762500" cy="6762750"/>
            </a:xfrm>
            <a:prstGeom prst="rect">
              <a:avLst/>
            </a:prstGeom>
          </p:spPr>
        </p:pic>
      </p:grpSp>
      <p:pic>
        <p:nvPicPr>
          <p:cNvPr id="47" name="Picture 5" descr="A person in a red swimsuit holding a lifeguard ring and a phone&#10;&#10;AI-generated content may be incorrect.">
            <a:extLst>
              <a:ext uri="{FF2B5EF4-FFF2-40B4-BE49-F238E27FC236}">
                <a16:creationId xmlns:a16="http://schemas.microsoft.com/office/drawing/2014/main" id="{492BA6A4-F564-2B07-15B5-A8FD0440DE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03966" y="11744298"/>
            <a:ext cx="2570195" cy="2642996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906971C2-C009-0A34-7E7E-847198BACF18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8126" t="9775"/>
          <a:stretch/>
        </p:blipFill>
        <p:spPr>
          <a:xfrm>
            <a:off x="3964218" y="16608273"/>
            <a:ext cx="5087126" cy="3899625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596349CF-A78A-91F8-A171-F4D2B5B5CFE2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19593"/>
          <a:stretch/>
        </p:blipFill>
        <p:spPr>
          <a:xfrm>
            <a:off x="9663631" y="5513065"/>
            <a:ext cx="4979407" cy="3324378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3B83D937-073E-A694-8489-92CCFB63DED1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t="1" r="68626" b="40728"/>
          <a:stretch/>
        </p:blipFill>
        <p:spPr>
          <a:xfrm>
            <a:off x="6798034" y="13046452"/>
            <a:ext cx="2232999" cy="2534709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8543B134-3DE5-418E-46F9-8A5529C825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37081" y="15943235"/>
            <a:ext cx="2399180" cy="2445192"/>
          </a:xfrm>
          <a:prstGeom prst="rect">
            <a:avLst/>
          </a:prstGeom>
        </p:spPr>
      </p:pic>
      <p:pic>
        <p:nvPicPr>
          <p:cNvPr id="69" name="Imagem 68" descr="Uma imagem com Gráficos, design gráfico, Carmim&#10;&#10;Os conteúdos gerados por IA poderão estar incorretos.">
            <a:extLst>
              <a:ext uri="{FF2B5EF4-FFF2-40B4-BE49-F238E27FC236}">
                <a16:creationId xmlns:a16="http://schemas.microsoft.com/office/drawing/2014/main" id="{584303F7-23B3-3B8D-08FE-C590EDF148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20000">
            <a:off x="4740421" y="17059472"/>
            <a:ext cx="1216018" cy="1190482"/>
          </a:xfrm>
          <a:prstGeom prst="rect">
            <a:avLst/>
          </a:prstGeom>
          <a:ln>
            <a:noFill/>
          </a:ln>
        </p:spPr>
      </p:pic>
      <p:sp>
        <p:nvSpPr>
          <p:cNvPr id="70" name="Google Shape;96;p1">
            <a:extLst>
              <a:ext uri="{FF2B5EF4-FFF2-40B4-BE49-F238E27FC236}">
                <a16:creationId xmlns:a16="http://schemas.microsoft.com/office/drawing/2014/main" id="{A0A533CD-A643-6A60-9BAA-70314376A3DD}"/>
              </a:ext>
            </a:extLst>
          </p:cNvPr>
          <p:cNvSpPr txBox="1"/>
          <p:nvPr/>
        </p:nvSpPr>
        <p:spPr>
          <a:xfrm>
            <a:off x="9663631" y="8837443"/>
            <a:ext cx="511862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PT" sz="1600" b="0" i="0" u="none" strike="noStrike" cap="none" noProof="0" err="1">
                <a:solidFill>
                  <a:srgbClr val="548135"/>
                </a:solidFill>
                <a:latin typeface="Roboto Light"/>
                <a:ea typeface="Roboto Light"/>
                <a:cs typeface="Roboto Light"/>
                <a:sym typeface="Roboto Light"/>
              </a:rPr>
              <a:t>Fig</a:t>
            </a:r>
            <a:r>
              <a:rPr lang="pt-PT" sz="1600" b="0" i="0" u="none" strike="noStrike" cap="none" noProof="0">
                <a:solidFill>
                  <a:srgbClr val="548135"/>
                </a:solidFill>
                <a:latin typeface="Roboto Light"/>
                <a:ea typeface="Roboto Light"/>
                <a:cs typeface="Roboto Light"/>
                <a:sym typeface="Roboto Light"/>
              </a:rPr>
              <a:t> 4 – Sistema de Gestão de Horários por posto de vigia para nadadores-salvadores</a:t>
            </a:r>
            <a:endParaRPr lang="pt-PT" sz="1400" b="0" i="0" u="none" strike="noStrike" cap="none" noProof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96;p1">
            <a:extLst>
              <a:ext uri="{FF2B5EF4-FFF2-40B4-BE49-F238E27FC236}">
                <a16:creationId xmlns:a16="http://schemas.microsoft.com/office/drawing/2014/main" id="{0055467F-2718-3BFD-C39D-6C0E466A518D}"/>
              </a:ext>
            </a:extLst>
          </p:cNvPr>
          <p:cNvSpPr txBox="1"/>
          <p:nvPr/>
        </p:nvSpPr>
        <p:spPr>
          <a:xfrm>
            <a:off x="6725351" y="15571864"/>
            <a:ext cx="240586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600"/>
            </a:pPr>
            <a:r>
              <a:rPr lang="pt-PT" b="0" i="0" u="none" strike="noStrike" cap="none" err="1">
                <a:solidFill>
                  <a:srgbClr val="548135"/>
                </a:solidFill>
                <a:latin typeface="Roboto Light"/>
                <a:ea typeface="Roboto Light"/>
                <a:cs typeface="Roboto Light"/>
                <a:sym typeface="Roboto Light"/>
              </a:rPr>
              <a:t>Fig</a:t>
            </a:r>
            <a:r>
              <a:rPr lang="pt-PT" b="0" i="0" u="none" strike="noStrike" cap="none">
                <a:solidFill>
                  <a:srgbClr val="548135"/>
                </a:solidFill>
                <a:latin typeface="Roboto Light"/>
                <a:ea typeface="Roboto Light"/>
                <a:cs typeface="Roboto Light"/>
                <a:sym typeface="Roboto Light"/>
              </a:rPr>
              <a:t> 3 – </a:t>
            </a:r>
            <a:r>
              <a:rPr lang="pt-PT">
                <a:solidFill>
                  <a:srgbClr val="548135"/>
                </a:solidFill>
                <a:latin typeface="Roboto Light"/>
                <a:ea typeface="Roboto Light"/>
                <a:cs typeface="Roboto Light"/>
                <a:sym typeface="Roboto Light"/>
              </a:rPr>
              <a:t>Sistema de Sinalização de perigos para nadadores-salvadores.</a:t>
            </a:r>
            <a:endParaRPr lang="pt-PT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96;p1">
            <a:extLst>
              <a:ext uri="{FF2B5EF4-FFF2-40B4-BE49-F238E27FC236}">
                <a16:creationId xmlns:a16="http://schemas.microsoft.com/office/drawing/2014/main" id="{E7E3F84A-BF35-2F3A-4622-3F13E617D01A}"/>
              </a:ext>
            </a:extLst>
          </p:cNvPr>
          <p:cNvSpPr txBox="1"/>
          <p:nvPr/>
        </p:nvSpPr>
        <p:spPr>
          <a:xfrm>
            <a:off x="9287208" y="17866647"/>
            <a:ext cx="528695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600"/>
            </a:pPr>
            <a:r>
              <a:rPr lang="pt-PT" sz="1800" b="0" i="0" u="none" strike="noStrike" cap="none">
                <a:solidFill>
                  <a:srgbClr val="54813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  <a:sym typeface="Roboto Light"/>
              </a:rPr>
              <a:t>Para mais informações, faça o Scan ao QR </a:t>
            </a:r>
            <a:r>
              <a:rPr lang="pt-PT" sz="1800" b="0" i="0" u="none" strike="noStrike" cap="none" err="1">
                <a:solidFill>
                  <a:srgbClr val="54813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  <a:sym typeface="Roboto Light"/>
              </a:rPr>
              <a:t>Code</a:t>
            </a:r>
            <a:endParaRPr lang="pt-PT" sz="1800" b="0" i="0" u="none" strike="noStrike" cap="none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Tema do Office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André Butuc</dc:creator>
  <cp:revision>2</cp:revision>
  <dcterms:created xsi:type="dcterms:W3CDTF">2022-06-08T14:51:54Z</dcterms:created>
  <dcterms:modified xsi:type="dcterms:W3CDTF">2025-05-26T18:39:42Z</dcterms:modified>
</cp:coreProperties>
</file>